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3CD1-C13D-4920-8331-B7108177ACE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1D7C-599D-4368-B154-49BC0B06C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0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3CD1-C13D-4920-8331-B7108177ACE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1D7C-599D-4368-B154-49BC0B06C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60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3CD1-C13D-4920-8331-B7108177ACE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1D7C-599D-4368-B154-49BC0B06C93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08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3CD1-C13D-4920-8331-B7108177ACE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1D7C-599D-4368-B154-49BC0B06C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0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3CD1-C13D-4920-8331-B7108177ACE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1D7C-599D-4368-B154-49BC0B06C93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1003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3CD1-C13D-4920-8331-B7108177ACE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1D7C-599D-4368-B154-49BC0B06C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128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3CD1-C13D-4920-8331-B7108177ACE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1D7C-599D-4368-B154-49BC0B06C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51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3CD1-C13D-4920-8331-B7108177ACE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1D7C-599D-4368-B154-49BC0B06C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5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3CD1-C13D-4920-8331-B7108177ACE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1D7C-599D-4368-B154-49BC0B06C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4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3CD1-C13D-4920-8331-B7108177ACE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1D7C-599D-4368-B154-49BC0B06C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5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3CD1-C13D-4920-8331-B7108177ACE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1D7C-599D-4368-B154-49BC0B06C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0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3CD1-C13D-4920-8331-B7108177ACE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1D7C-599D-4368-B154-49BC0B06C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5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3CD1-C13D-4920-8331-B7108177ACE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1D7C-599D-4368-B154-49BC0B06C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39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3CD1-C13D-4920-8331-B7108177ACE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1D7C-599D-4368-B154-49BC0B06C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0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3CD1-C13D-4920-8331-B7108177ACE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1D7C-599D-4368-B154-49BC0B06C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7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3CD1-C13D-4920-8331-B7108177ACE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1D7C-599D-4368-B154-49BC0B06C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3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CD1-C13D-4920-8331-B7108177ACE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671D7C-599D-4368-B154-49BC0B06C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0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t="1939" r="1932" b="14704"/>
          <a:stretch/>
        </p:blipFill>
        <p:spPr>
          <a:xfrm>
            <a:off x="0" y="0"/>
            <a:ext cx="1109940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369" y="-196948"/>
            <a:ext cx="10480431" cy="3488788"/>
          </a:xfrm>
        </p:spPr>
        <p:txBody>
          <a:bodyPr/>
          <a:lstStyle/>
          <a:p>
            <a:pPr algn="ctr"/>
            <a:r>
              <a:rPr lang="ru-RU" sz="5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Патриотическая работа</a:t>
            </a:r>
            <a:r>
              <a:rPr lang="ru-RU" sz="5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ООШ №79</a:t>
            </a:r>
            <a:endParaRPr lang="ru-RU" sz="5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23" y="3429000"/>
            <a:ext cx="4153786" cy="31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64235"/>
            <a:ext cx="8596668" cy="557712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 с действующими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18437"/>
            <a:ext cx="5122530" cy="28814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83811"/>
            <a:ext cx="5349358" cy="3009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01" y="3807078"/>
            <a:ext cx="4725582" cy="2658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44" y="3788024"/>
            <a:ext cx="4738089" cy="26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15927"/>
            <a:ext cx="7020638" cy="52254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края, национальными особенностями помогают повысить интерес к народным истокам, познакомить с культурой Кубани. 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любви к своей Родине, к краю, к дому, где родился, вырос и живешь, надо в школьном  возрасте. Необходимо разбудить у детей чувство любви к своей малой Родине, дать понять, что это их земля, их страна, все богатства природы, бескрайние степи и поля, сады, реки – гордость нашего края – все принадлежит им, как потомкам первых переселенцев-казаков. Все, что нас окружает в настоящем, имеет свои корни в прошлом. Это наша история, наша культура. Это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донести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358" y="3848986"/>
            <a:ext cx="4000203" cy="273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36099"/>
            <a:ext cx="8596668" cy="5605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культурных традиций кубанского казачества в процессе обучения и воспитания наших детей – в этом мы видим залог успешного становления современной, региональной, самобытной кубанской школы, ориентированной на воспитание человека, труженика, гражданина и патриота своей Кубани, своей Родины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21" y="4019533"/>
            <a:ext cx="4167964" cy="268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50735"/>
            <a:ext cx="3720804" cy="20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464234"/>
            <a:ext cx="9256542" cy="5387926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Жизненная необходимость определила проблему возрождения, восстановления славных традиций Кубанского казачества как одной из главных. Решение данной проблемы затрагивает патриотическое и духовное воспитание человека и гражданина на основе историко-культурных традиций казачества, формирование духовной зрелости, высокой нравственности и готовности к служению Отечеству, в том числе - несению государственной службы казачества. </a:t>
            </a:r>
            <a:endParaRPr lang="ru-RU" sz="2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казачьих классах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традиционной культуре кубанского казачества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осуществляется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программой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по данному курсу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реализуется через факультативные и кружковые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занятия, систему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воспитательной работы, направленной на возрождение духовных, исторических и военно-патриотических традиций Кубанского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казачества, а так же уроки </a:t>
            </a:r>
            <a:r>
              <a:rPr lang="ru-RU" sz="4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кубановедения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основ православной культуры. 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34" y="2892054"/>
            <a:ext cx="2066438" cy="36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48641"/>
            <a:ext cx="8596668" cy="5492722"/>
          </a:xfrm>
        </p:spPr>
        <p:txBody>
          <a:bodyPr>
            <a:normAutofit/>
          </a:bodyPr>
          <a:lstStyle/>
          <a:p>
            <a:pPr indent="449580" algn="ctr">
              <a:lnSpc>
                <a:spcPct val="115000"/>
              </a:lnSpc>
              <a:tabLst>
                <a:tab pos="2637155" algn="ctr"/>
                <a:tab pos="5274310" algn="r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Ценностные ориентиры </a:t>
            </a:r>
            <a:r>
              <a:rPr lang="ru-RU" sz="2400" spc="-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Ответственное</a:t>
            </a:r>
            <a:r>
              <a:rPr lang="ru-RU" sz="2400" spc="16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отношение</a:t>
            </a:r>
            <a:r>
              <a:rPr lang="ru-RU" sz="2400" spc="1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</a:t>
            </a:r>
            <a:r>
              <a:rPr lang="ru-RU" sz="2400" spc="1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1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самому</a:t>
            </a:r>
            <a:r>
              <a:rPr lang="ru-RU" sz="2400" spc="30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себе</a:t>
            </a:r>
            <a:r>
              <a:rPr lang="ru-RU" sz="2400" spc="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родным</a:t>
            </a:r>
            <a:r>
              <a:rPr lang="ru-RU" sz="2400" spc="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людям,</a:t>
            </a:r>
            <a:r>
              <a:rPr lang="ru-RU" sz="2400" spc="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историческому</a:t>
            </a:r>
            <a:r>
              <a:rPr lang="ru-RU" sz="2400" spc="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культурному</a:t>
            </a:r>
            <a:r>
              <a:rPr lang="ru-RU" sz="2400" spc="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наследию</a:t>
            </a:r>
            <a:r>
              <a:rPr lang="ru-RU" sz="2400" spc="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своего</a:t>
            </a:r>
            <a:r>
              <a:rPr lang="ru-RU" sz="2400" spc="27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народа.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Arial" panose="020B0604020202020204" pitchFamily="34" charset="0"/>
              <a:buChar char="*"/>
              <a:tabLst>
                <a:tab pos="270510" algn="l"/>
                <a:tab pos="2637155" algn="ctr"/>
                <a:tab pos="5274310" algn="r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Семья как основа духовно-нравственного развития и воспитания личности, залог преемственности духовно-нравственных традиций кубанского казачества и жизнеспособности российского общества.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Arial" panose="020B0604020202020204" pitchFamily="34" charset="0"/>
              <a:buChar char="*"/>
              <a:tabLst>
                <a:tab pos="270510" algn="l"/>
                <a:tab pos="2637155" algn="ctr"/>
                <a:tab pos="5274310" algn="r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 и творчество как отличительные черты развитой личности.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Arial" panose="020B0604020202020204" pitchFamily="34" charset="0"/>
              <a:buChar char="*"/>
              <a:tabLst>
                <a:tab pos="270510" algn="l"/>
                <a:tab pos="2637155" algn="ctr"/>
                <a:tab pos="5274310" algn="r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Православная культура как основа духовных ценностей казака. 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4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709" y="233315"/>
            <a:ext cx="8596668" cy="60268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основных методов и методик по преподаванию данного курса: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формой классной и внеклассной работы, направленной на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школьников, являются экскурсии  в краеведческий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музей, Дом Атамана, выставки Кубанского творчества, просмотр народных казачьих концертов. Велики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возможности экскурсий. Именно на экскурсиях у учащихся воспитывается интерес и любовь к родному краю,  прошлому  и настоящему своей станицы, уважение к людям , стремление к приобщению к культурным традициям своего народа, эстетические чувства. Знания, полученные в условиях экскурсии, оказываются очень прочными и надолго укладываются в детскую память.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t="230" r="21508" b="1"/>
          <a:stretch/>
        </p:blipFill>
        <p:spPr>
          <a:xfrm>
            <a:off x="8936377" y="233315"/>
            <a:ext cx="3073185" cy="2837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r="19009" b="-691"/>
          <a:stretch/>
        </p:blipFill>
        <p:spPr>
          <a:xfrm>
            <a:off x="8935676" y="3692534"/>
            <a:ext cx="3074587" cy="277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50167"/>
            <a:ext cx="8596668" cy="559119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методы обучения -неотъемлемая часть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наглядности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музейные экспонаты, карты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плакаты, схемы, рисунки,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мультимедийные презентации.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0" y="2546496"/>
            <a:ext cx="4898065" cy="3673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7" t="-1" r="15660" b="-2219"/>
          <a:stretch/>
        </p:blipFill>
        <p:spPr>
          <a:xfrm>
            <a:off x="6145619" y="1912231"/>
            <a:ext cx="5699051" cy="44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48641"/>
            <a:ext cx="8596668" cy="549272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— это естественная для ребенка и гуманная форма обучения. Обучая посредством игры, мы учим детей не так, как нам, взрослым, удобно дать учебный материал, а как детям удобно и естественно его взять. Игровая деятельность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следующих случаях: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освоения понятия, темы и даже раздела ,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урока (занятия) или его части (введения, объяснения, закрепления,  упражнения, контроля).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кружка  дети с удовольствием «путешествуют» в прошлое.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" b="15242"/>
          <a:stretch/>
        </p:blipFill>
        <p:spPr>
          <a:xfrm>
            <a:off x="7122042" y="4359349"/>
            <a:ext cx="4765158" cy="22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95423"/>
            <a:ext cx="8596668" cy="574594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проекта – это одна из личностно-ориентированных технологий, в основе, которой лежит развитие познавательных навыков учащихся, умений самостоятельно конструировать свои знания, ориентироваться в информационном пространстве, развивать критическое и творческое мышление. Метод проектов реализует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к обучению. В основе каждого учебного проекта лежит проблема, из которой вытекает и цель, и задачи проектной деятельности учащихся. Проблема проекта обуславливает метод деятельности, направленной на ее решение. Целью проектной работы становится поиск способов решения проблемы, а задача проекта формулируется как задача достижения цели в определенных условиях.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6744" r="6433" b="10077"/>
          <a:stretch/>
        </p:blipFill>
        <p:spPr>
          <a:xfrm>
            <a:off x="9037675" y="4782271"/>
            <a:ext cx="2750288" cy="170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888" y="656493"/>
            <a:ext cx="8596668" cy="54786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и практические занятия, на которых дети самостоятельно могут «изобрести» какие-либо предметы быта казаков, пронаблюдать за работой мастера.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18621" r="11034"/>
          <a:stretch/>
        </p:blipFill>
        <p:spPr>
          <a:xfrm>
            <a:off x="4442065" y="1970690"/>
            <a:ext cx="7169037" cy="4272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r="5614" b="939"/>
          <a:stretch/>
        </p:blipFill>
        <p:spPr>
          <a:xfrm>
            <a:off x="404037" y="2126512"/>
            <a:ext cx="5103628" cy="3189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2" b="6119"/>
          <a:stretch/>
        </p:blipFill>
        <p:spPr>
          <a:xfrm>
            <a:off x="8915394" y="360926"/>
            <a:ext cx="3030870" cy="23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657" y="317721"/>
            <a:ext cx="8596668" cy="556257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казачьих парадах, спортивных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соревнованиях,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праздниках местного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значения,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школьных, муниципальных конкурсах по казачьей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52" y="1576552"/>
            <a:ext cx="6502400" cy="3657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7" y="1985905"/>
            <a:ext cx="5046921" cy="2838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29" y="4277929"/>
            <a:ext cx="4139609" cy="2328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3" t="26977" r="24825" b="15658"/>
          <a:stretch/>
        </p:blipFill>
        <p:spPr>
          <a:xfrm>
            <a:off x="1003285" y="4125433"/>
            <a:ext cx="4235993" cy="236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693</Words>
  <Application>Microsoft Office PowerPoint</Application>
  <PresentationFormat>Произвольный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Патриотическая работа МБОУ ООШ №79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курса «Традиционная культура кубанского казачества»  в классах казачьей направленности  МБОУ ООШ №79</dc:title>
  <dc:creator>Adm</dc:creator>
  <cp:lastModifiedBy>Повелительница</cp:lastModifiedBy>
  <cp:revision>22</cp:revision>
  <dcterms:created xsi:type="dcterms:W3CDTF">2018-09-01T06:40:19Z</dcterms:created>
  <dcterms:modified xsi:type="dcterms:W3CDTF">2020-05-03T18:03:56Z</dcterms:modified>
</cp:coreProperties>
</file>