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3" r:id="rId3"/>
    <p:sldId id="282" r:id="rId4"/>
    <p:sldId id="281" r:id="rId5"/>
    <p:sldId id="280" r:id="rId6"/>
    <p:sldId id="279" r:id="rId7"/>
    <p:sldId id="278" r:id="rId8"/>
    <p:sldId id="277" r:id="rId9"/>
    <p:sldId id="276" r:id="rId10"/>
    <p:sldId id="275" r:id="rId11"/>
    <p:sldId id="274" r:id="rId12"/>
    <p:sldId id="273" r:id="rId13"/>
    <p:sldId id="272" r:id="rId14"/>
    <p:sldId id="271" r:id="rId15"/>
    <p:sldId id="270" r:id="rId16"/>
    <p:sldId id="269" r:id="rId17"/>
    <p:sldId id="268" r:id="rId18"/>
    <p:sldId id="267" r:id="rId19"/>
    <p:sldId id="266" r:id="rId20"/>
    <p:sldId id="264" r:id="rId21"/>
    <p:sldId id="263" r:id="rId22"/>
    <p:sldId id="261" r:id="rId23"/>
    <p:sldId id="259" r:id="rId24"/>
    <p:sldId id="260" r:id="rId25"/>
    <p:sldId id="258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Отчет МБОУ ООШ № 79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проведении месячника 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оборонно-массовой и 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военно-патриотической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93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/>
              <a:t>29 января лучшие тимуровцы нашей школы участвовали в VII слете тимуровских отрядов </a:t>
            </a:r>
            <a:r>
              <a:rPr lang="ru-RU" sz="2000" b="1" i="1" dirty="0" err="1"/>
              <a:t>Прикубанского</a:t>
            </a:r>
            <a:r>
              <a:rPr lang="ru-RU" sz="2000" b="1" i="1" dirty="0"/>
              <a:t> внутригородского округа. На слете наш тимуровский отряд был награжден грамотой за участие в акции «Всегда рядом».</a:t>
            </a:r>
          </a:p>
        </p:txBody>
      </p:sp>
      <p:pic>
        <p:nvPicPr>
          <p:cNvPr id="8194" name="Picture 2" descr="E:\месячник МБОУ ООШ № 79\отчеты по месячнику\ООШ № 79 отчет на 30.01. 2019\фотоотчет на 30.01\Тимуровский слет ООШ № 79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9144"/>
            <a:ext cx="6264171" cy="469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44589"/>
            <a:ext cx="4680520" cy="505661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30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января   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в 1 - 4 классах состоялся классный час «Солдатские матери». Учителю начальных классов Дробязко К.Г. удалось увлечь своих учеников проникновенным рассказом о подвиге матери – казачки.</a:t>
            </a:r>
            <a:r>
              <a:rPr lang="ru-RU" sz="2200" b="1" i="1" dirty="0">
                <a:ea typeface="Calibri"/>
                <a:cs typeface="Times New Roman"/>
              </a:rPr>
              <a:t>   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Ребята читали стихи о солдатских матерях, слушали песни о вдовах войны. Много слов благодарности  к солдатским матерям было произнесено детскими голосами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endParaRPr lang="ru-RU" sz="2000" b="1" dirty="0"/>
          </a:p>
        </p:txBody>
      </p:sp>
      <p:pic>
        <p:nvPicPr>
          <p:cNvPr id="9218" name="Picture 2" descr="E:\месячник МБОУ ООШ № 79\отчеты по месячнику\отчет на 6.02. 2019\фотоотчет\кл. час солдатские матери ООШ № 79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1" y="437783"/>
            <a:ext cx="3744417" cy="5982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    1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февраля на школьной выставке на тему "</a:t>
            </a: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Страницы,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опаленные войной"  библиотекарь  познакомила ребят с очень интересной подборкой литературных изданий на военную тематику. Особый интерес вызвали  книги о героях войны Кубани и  Краснодара. 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0242" name="Picture 2" descr="E:\месячник МБОУ ООШ № 79\отчеты по месячнику\отчет на 6.02. 2019\фотоотчет\библиотчесная выставка ООШ № 79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698477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9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3" y="620688"/>
            <a:ext cx="871879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b="1" i="1" dirty="0"/>
              <a:t>4 февраля в школе прошел классный час  на тему «Оборона Сталинграда». Классный руководитель 7 класса Невская Ольга Геннадьевна рассказала  ребятам  о крупнейшей сухопутной битве в ходе Второй мировой войны, которая наряду со 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инициативу.</a:t>
            </a:r>
          </a:p>
        </p:txBody>
      </p:sp>
      <p:pic>
        <p:nvPicPr>
          <p:cNvPr id="11266" name="Picture 2" descr="E:\месячник МБОУ ООШ № 79\отчеты по месячнику\отчет на 6.02. 2019\фотоотчет\Сталинградская битва ООШ № 79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054825" cy="3405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61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5521"/>
            <a:ext cx="10044608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5 февраля была организована выставка тематических стенгазет, которые приготовили классные редколлегии. Все классы приняли активное участие в выставке.</a:t>
            </a:r>
          </a:p>
        </p:txBody>
      </p:sp>
      <p:pic>
        <p:nvPicPr>
          <p:cNvPr id="12290" name="Picture 2" descr="E:\месячник МБОУ ООШ № 79\отчеты по месячнику\отчет на 6.02. 2019\фотоотчет\выставка плакатов ООШ № 79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6045"/>
            <a:ext cx="6552728" cy="3685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6 февраля учащиеся нашей школы участвовали в окружном этапе музыкального конкурса «Песня в солдатской шинели». Наши ребята представляли песню «Смуглянка».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7939"/>
            <a:ext cx="6894512" cy="38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9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7 февраля наши учащиеся навестили ветерана Великой Отечественной войны, Жукову А.Ф.  Встреча прошла в теплой атмосфере. Жукова А.Ф. рассказала ребятам о невзгодах и лишениях, которые им пришлось пережить в годы войны. Наши учащиеся в благодарность ветерану исполнили песню.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8954"/>
            <a:ext cx="5832648" cy="403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97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8 февраля в школе прошла встреча наших учащихся с атаманом </a:t>
            </a:r>
            <a:r>
              <a:rPr lang="ru-RU" sz="2000" b="1" i="1" dirty="0" err="1"/>
              <a:t>Копанского</a:t>
            </a:r>
            <a:r>
              <a:rPr lang="ru-RU" sz="2000" b="1" i="1" dirty="0"/>
              <a:t> казачьего куреня Воробьевым Иваном Дмитриевичем. И. Д. Воробьев рассказал о ратной славе казаков, познакомил ребят с основами казачьего построения.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01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11 февраля учениками нашей школы проведена операция "Рассвет". Листовки с поздравлением жителей с 76-ой годовщиной освобождения г. Краснодара были расклеены ребятами на досках объявлений и разнесены по почтовым ящикам домов.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55" y="1692276"/>
            <a:ext cx="4139834" cy="310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9" y="1638226"/>
            <a:ext cx="363775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4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/>
              <a:t>12 февраля в 10.00 часов у Братской могилы воинов, погибших за освобождение хутора, состоялся митинг, посвященный 76- ой годовщине освобождения г. Краснодара от немецко-фашистских захватчиков. В митинге приняли участие учащиеся школы (145 человек). На митинге выступили глава Березовской сельской администрации Золотоверх Валерий Васильевич, атаман </a:t>
            </a:r>
            <a:r>
              <a:rPr lang="ru-RU" sz="2000" b="1" i="1" dirty="0" err="1" smtClean="0"/>
              <a:t>Копанского</a:t>
            </a:r>
            <a:r>
              <a:rPr lang="ru-RU" sz="2000" b="1" i="1" dirty="0" smtClean="0"/>
              <a:t> </a:t>
            </a:r>
            <a:r>
              <a:rPr lang="ru-RU" sz="2000" b="1" i="1" dirty="0"/>
              <a:t>казачьего </a:t>
            </a:r>
            <a:r>
              <a:rPr lang="ru-RU" sz="2000" b="1" i="1" dirty="0" smtClean="0"/>
              <a:t>куреня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Воробьев Иван Дмитриевич.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24336"/>
            <a:ext cx="5945693" cy="445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2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/>
              <a:t>         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В МБОУ ООШ № 79 был </a:t>
            </a:r>
            <a:r>
              <a:rPr lang="ru-RU" sz="2200" b="1" i="1" dirty="0">
                <a:latin typeface="+mj-lt"/>
                <a:cs typeface="Times New Roman" pitchFamily="18" charset="0"/>
              </a:rPr>
              <a:t>разработан и утвержден план основных мероприятий по проведению месячника военно-патриотического воспитания, который в дальнейшем 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был успешно </a:t>
            </a:r>
            <a:r>
              <a:rPr lang="ru-RU" sz="2200" b="1" i="1" dirty="0">
                <a:latin typeface="+mj-lt"/>
                <a:cs typeface="Times New Roman" pitchFamily="18" charset="0"/>
              </a:rPr>
              <a:t>реализован. </a:t>
            </a:r>
          </a:p>
          <a:p>
            <a:pPr marL="0" indent="0">
              <a:buNone/>
            </a:pPr>
            <a:r>
              <a:rPr lang="ru-RU" sz="2200" b="1" i="1" dirty="0" smtClean="0">
                <a:latin typeface="+mj-lt"/>
                <a:cs typeface="Times New Roman" pitchFamily="18" charset="0"/>
              </a:rPr>
              <a:t>     План </a:t>
            </a:r>
            <a:r>
              <a:rPr lang="ru-RU" sz="2200" b="1" i="1" dirty="0">
                <a:latin typeface="+mj-lt"/>
                <a:cs typeface="Times New Roman" pitchFamily="18" charset="0"/>
              </a:rPr>
              <a:t>мероприятий предусматривал решение следующих задач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:</a:t>
            </a:r>
            <a:endParaRPr lang="ru-RU" sz="2200" b="1" i="1" dirty="0">
              <a:latin typeface="+mj-lt"/>
              <a:cs typeface="Times New Roman" pitchFamily="18" charset="0"/>
            </a:endParaRPr>
          </a:p>
          <a:p>
            <a:r>
              <a:rPr lang="ru-RU" sz="2200" b="1" i="1" dirty="0">
                <a:latin typeface="+mj-lt"/>
                <a:cs typeface="Times New Roman" pitchFamily="18" charset="0"/>
              </a:rPr>
              <a:t>формирование эмоционально-волевых качеств гражданина - патриота России;</a:t>
            </a:r>
          </a:p>
          <a:p>
            <a:r>
              <a:rPr lang="ru-RU" sz="2200" b="1" i="1" dirty="0">
                <a:latin typeface="+mj-lt"/>
                <a:cs typeface="Times New Roman" pitchFamily="18" charset="0"/>
              </a:rPr>
              <a:t>создание условий для духовного и физического развития;</a:t>
            </a:r>
          </a:p>
          <a:p>
            <a:r>
              <a:rPr lang="ru-RU" sz="2200" b="1" i="1" dirty="0">
                <a:latin typeface="+mj-lt"/>
                <a:cs typeface="Times New Roman" pitchFamily="18" charset="0"/>
              </a:rPr>
              <a:t>воспитание стремления к сохранению и приумножению военного, исторического и культурного наследия;</a:t>
            </a:r>
          </a:p>
          <a:p>
            <a:r>
              <a:rPr lang="ru-RU" sz="2200" b="1" i="1" dirty="0">
                <a:latin typeface="+mj-lt"/>
                <a:cs typeface="Times New Roman" pitchFamily="18" charset="0"/>
              </a:rPr>
              <a:t>сохранение и передача героического наследия от старшего поколения к младшему, осознание глубинных связей поколений.</a:t>
            </a:r>
          </a:p>
          <a:p>
            <a:pPr marL="0" indent="0">
              <a:buNone/>
            </a:pPr>
            <a:r>
              <a:rPr lang="ru-RU" sz="2200" b="1" i="1" dirty="0" smtClean="0">
                <a:latin typeface="+mj-lt"/>
                <a:cs typeface="Times New Roman" pitchFamily="18" charset="0"/>
              </a:rPr>
              <a:t>     В </a:t>
            </a:r>
            <a:r>
              <a:rPr lang="ru-RU" sz="2200" b="1" i="1" dirty="0">
                <a:latin typeface="+mj-lt"/>
                <a:cs typeface="Times New Roman" pitchFamily="18" charset="0"/>
              </a:rPr>
              <a:t>ходе месячника военно-патриотического воспитания в 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школе</a:t>
            </a:r>
            <a:endParaRPr lang="ru-RU" sz="2200" b="1" i="1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+mj-lt"/>
                <a:cs typeface="Times New Roman" pitchFamily="18" charset="0"/>
              </a:rPr>
              <a:t>проводились </a:t>
            </a:r>
            <a:r>
              <a:rPr lang="ru-RU" sz="2200" b="1" i="1" dirty="0">
                <a:latin typeface="+mj-lt"/>
                <a:cs typeface="Times New Roman" pitchFamily="18" charset="0"/>
              </a:rPr>
              <a:t>плановые, поэтапные мероприятия по созданию 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системы патриотического </a:t>
            </a:r>
            <a:r>
              <a:rPr lang="ru-RU" sz="2200" b="1" i="1" dirty="0">
                <a:latin typeface="+mj-lt"/>
                <a:cs typeface="Times New Roman" pitchFamily="18" charset="0"/>
              </a:rPr>
              <a:t>воспитания </a:t>
            </a:r>
            <a:r>
              <a:rPr lang="ru-RU" sz="2200" b="1" i="1" dirty="0" smtClean="0">
                <a:latin typeface="+mj-lt"/>
                <a:cs typeface="Times New Roman" pitchFamily="18" charset="0"/>
              </a:rPr>
              <a:t>учащихся.</a:t>
            </a:r>
            <a:endParaRPr lang="ru-RU" sz="2200" b="1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3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13 февраля в нашей школе прошел Урок мужества «Этих дней не смолкнет слава!». Урок мужества был посвящен военным подвигам нашей страны, славным военным ее страницам.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5670982" cy="425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6502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/>
              <a:t>14 февраля нашу школу посетил краевед, потомственный казак  Борис Константинович Козаченко вместе со своими студентами. Борис Константинович рассказал историю освобождения хутора, о солдатах, похороненных в Братской могиле на территории нашей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6" y="1435667"/>
            <a:ext cx="375988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91706"/>
            <a:ext cx="3965333" cy="29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15 февраля в нашей школе прошли мероприятия, посвященные 30-летию вывода войск из Афганистана. В 10:00 прошла линейка, посвященная данному событию. После линейки прошла встреча наших учащихся с участником боевых действий в Афганистане Алексеем Петровичем Падалка.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14" y="1791668"/>
            <a:ext cx="43524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2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15 февраля в нашей школе прошел музыкальный конкурс «Казачья доблесть». Все классы приняли самое активное участие. Жюри трудно было выбрать  победителей.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43" y="1435332"/>
            <a:ext cx="3714341" cy="278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" y="1696395"/>
            <a:ext cx="42119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8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В рамках  месячника оборонно-массовой и военно-патриотической работы учащиеся нашей школы проводят экологические десанты на территории Братской могилы. Во время десанта учащиеся приводят в порядок прилегающую территорию, убирают сухую листву.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92276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7" y="1686378"/>
            <a:ext cx="328100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1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18 февраля в нашей школе прошел круглый стол «Будем Родину любить, будем в армии служить». Во время круглого стола учащиеся ознакомились с историей создания российской армии, а также составили портрет современного российского солдата.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/>
              <a:t>18 февраля в нашей школе прошел конкурс чтецов «А музы не молчали</a:t>
            </a:r>
            <a:r>
              <a:rPr lang="ru-RU" sz="2000" b="1" i="1" dirty="0" smtClean="0"/>
              <a:t>», посвященный освобождению нашего хутора от немецко-фашистских захватчиков. </a:t>
            </a:r>
            <a:r>
              <a:rPr lang="ru-RU" sz="2000" b="1" i="1" dirty="0"/>
              <a:t>В ходе конкурса прозвучали разные стихотворения на военную тематику. Все они тронули сердца слушателей.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" y="1417638"/>
            <a:ext cx="4343840" cy="24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67085"/>
            <a:ext cx="4824536" cy="271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383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19 февраля  в спортивном зале нашей школе прошли соревнования соревнование «</a:t>
            </a:r>
            <a:r>
              <a:rPr lang="ru-RU" sz="2000" b="1" i="1" dirty="0" err="1"/>
              <a:t>Мальчиши-кибальчиши</a:t>
            </a:r>
            <a:r>
              <a:rPr lang="ru-RU" sz="2000" b="1" i="1" dirty="0"/>
              <a:t>». Учащиеся показывали ловкость и умения выполнять те или иные упражнения.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964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6247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837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20 февраля состоялось торжественное закрытие месячника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8456"/>
            <a:ext cx="562811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73"/>
            <a:ext cx="8219256" cy="5063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23 января в 10:00 в актовом зале МБОУ ООШ № 79 состоялась  торжественная линейка, посвященная открытию месячника оборонно-массовой и военно-патриотической работы «Воинский долг-честь и судьба». В линейке приняли участие учащиеся 1-9 классов (183 человека). На торжественное мероприятие были приглашены: </a:t>
            </a:r>
          </a:p>
          <a:p>
            <a:pPr marL="0" indent="0">
              <a:buNone/>
            </a:pPr>
            <a:r>
              <a:rPr lang="ru-RU" b="1" i="1" dirty="0"/>
              <a:t>-атаман </a:t>
            </a:r>
            <a:r>
              <a:rPr lang="ru-RU" b="1" i="1" dirty="0" err="1"/>
              <a:t>Копанского</a:t>
            </a:r>
            <a:r>
              <a:rPr lang="ru-RU" b="1" i="1" dirty="0"/>
              <a:t> казачьего куреня Воробьев И.Д.;</a:t>
            </a:r>
          </a:p>
          <a:p>
            <a:pPr marL="0" indent="0">
              <a:buNone/>
            </a:pPr>
            <a:r>
              <a:rPr lang="ru-RU" b="1" i="1" dirty="0"/>
              <a:t>- председатель совета ветеранов Новикова Л.В.;</a:t>
            </a:r>
          </a:p>
          <a:p>
            <a:pPr marL="0" indent="0">
              <a:buNone/>
            </a:pPr>
            <a:r>
              <a:rPr lang="ru-RU" b="1" i="1" dirty="0"/>
              <a:t>- ветеран труда </a:t>
            </a:r>
            <a:r>
              <a:rPr lang="ru-RU" b="1" i="1" dirty="0" err="1"/>
              <a:t>Таныгина</a:t>
            </a:r>
            <a:r>
              <a:rPr lang="ru-RU" b="1" i="1" dirty="0"/>
              <a:t> В.В.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3356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есячник МБОУ ООШ № 79\отчеты по месячнику\ООШ № 79 отчет на 30.01. 2019\фотоотчет на 30.01\открытие месячника ООШ № 79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912769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24 января учащиеся нашей школы посетили Выставочный зал Боевой Славы. Во время экскурсии ребята увидели военную технику, которую использовали в годы Великой Отечественной войны.</a:t>
            </a:r>
          </a:p>
        </p:txBody>
      </p:sp>
      <p:pic>
        <p:nvPicPr>
          <p:cNvPr id="4098" name="Picture 2" descr="E:\месячник МБОУ ООШ № 79\отчеты по месячнику\ООШ № 79 отчет на 30.01. 2019\фотоотчет на 30.01\Выставочный зал Боевой славы ООШ № 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912"/>
            <a:ext cx="678475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45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b="1" i="1" dirty="0"/>
              <a:t>25 января состоялся просмотр фильма, посвященный героической обороне Краснодара. Учащиеся ознакомились с трагическими страницами истории нашего родного города.</a:t>
            </a:r>
          </a:p>
        </p:txBody>
      </p:sp>
      <p:pic>
        <p:nvPicPr>
          <p:cNvPr id="5122" name="Picture 2" descr="E:\месячник МБОУ ООШ № 79\отчеты по месячнику\ООШ № 79 отчет на 30.01. 2019\фотоотчет на 30.01\Просмотр фильма Оборона Краснодара. ООШ № 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1" y="1600200"/>
            <a:ext cx="6579569" cy="37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99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200" b="1" i="1" dirty="0"/>
              <a:t>28 января состоялся круглый стол, посвященный трагической блокаде Ленинграда. Учащиеся зачитывали отрывки из дневников Тани Савичевой и других блокадников. Завершился круглый стол просмотром фильма, посвященного прорыву блокады Ленинграда.</a:t>
            </a:r>
          </a:p>
        </p:txBody>
      </p:sp>
      <p:pic>
        <p:nvPicPr>
          <p:cNvPr id="6146" name="Picture 2" descr="E:\месячник МБОУ ООШ № 79\отчеты по месячнику\ООШ № 79 отчет на 30.01. 2019\фотоотчет на 30.01\Просмотр фильма Прорыв блокады ООШ № 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29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января в МБОУ ООШ № 79 в рамках месячника оборонно-массовой и военно-патриотической работы состоялась встреча учащихся с ветеранами-блокадниками Ленинграда. На встрече присутствовали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Хамелянина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Лидия Тимофеевна- блокадница, поэтесса; Попов Юрий Леонидович – блокадник, журналист;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Бабсков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Александр Иванович – заместитель председателя совета ветеранов г. Краснодара;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Извицкая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Наталья Владимировна – помощник депутата городской Думы Быкова Сергея Александровича, Воробьев Иван Дмитриевич – атаман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Копанского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казачьего куреня, Павлычев Леонид Семенович – походный атаман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Копанского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казачьего куреня.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Ветераны рассказывали ребятам о ужасах блокады, о том, что им пришлось пережить в столь юном возрасте.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Хамелянина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Лидия Тимофеевна, известная поэтесса г. Краснодара, читала ребятам свои стихотворения, которые никого не оставили равнодушными.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Завершилась встреча концертом, который подготовили наши учащиеся для почетных гостей.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велительниц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месячник МБОУ ООШ № 79\отчеты по месячнику\ООШ № 79 отчет на 30.01. 2019\фотоотчет на 30.01\встреча с ветеранами. ООШ № 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5" y="148177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1059</Words>
  <Application>Microsoft Office PowerPoint</Application>
  <PresentationFormat>Экран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24 января учащиеся нашей школы посетили Выставочный зал Боевой Славы. Во время экскурсии ребята увидели военную технику, которую использовали в годы Великой Отечественной войны.</vt:lpstr>
      <vt:lpstr> 25 января состоялся просмотр фильма, посвященный героической обороне Краснодара. Учащиеся ознакомились с трагическими страницами истории нашего родного города.</vt:lpstr>
      <vt:lpstr> 28 января состоялся круглый стол, посвященный трагической блокаде Ленинграда. Учащиеся зачитывали отрывки из дневников Тани Савичевой и других блокадников. Завершился круглый стол просмотром фильма, посвященного прорыву блокады Ленинграда.</vt:lpstr>
      <vt:lpstr>Презентация PowerPoint</vt:lpstr>
      <vt:lpstr>Презентация PowerPoint</vt:lpstr>
      <vt:lpstr>29 января лучшие тимуровцы нашей школы участвовали в VII слете тимуровских отрядов Прикубанского внутригородского округа. На слете наш тимуровский отряд был награжден грамотой за участие в акции «Всегда рядом».</vt:lpstr>
      <vt:lpstr>    30 января    в 1 - 4 классах состоялся классный час «Солдатские матери». Учителю начальных классов Дробязко К.Г. удалось увлечь своих учеников проникновенным рассказом о подвиге матери – казачки.    Ребята читали стихи о солдатских матерях, слушали песни о вдовах войны. Много слов благодарности  к солдатским матерям было произнесено детскими голосами. </vt:lpstr>
      <vt:lpstr>    1 февраля на школьной выставке на тему "Страницы, опаленные войной"  библиотекарь  познакомила ребят с очень интересной подборкой литературных изданий на военную тематику. Особый интерес вызвали  книги о героях войны Кубани и  Краснодара.   </vt:lpstr>
      <vt:lpstr> 4 февраля в школе прошел классный час  на тему «Оборона Сталинграда». Классный руководитель 7 класса Невская Ольга Геннадьевна рассказала  ребятам  о крупнейшей сухопутной битве в ходе Второй мировой войны, которая наряду со 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инициативу.</vt:lpstr>
      <vt:lpstr>5 февраля была организована выставка тематических стенгазет, которые приготовили классные редколлегии. Все классы приняли активное участие в выставке.</vt:lpstr>
      <vt:lpstr>6 февраля учащиеся нашей школы участвовали в окружном этапе музыкального конкурса «Песня в солдатской шинели». Наши ребята представляли песню «Смуглянка».</vt:lpstr>
      <vt:lpstr>7 февраля наши учащиеся навестили ветерана Великой Отечественной войны, Жукову А.Ф.  Встреча прошла в теплой атмосфере. Жукова А.Ф. рассказала ребятам о невзгодах и лишениях, которые им пришлось пережить в годы войны. Наши учащиеся в благодарность ветерану исполнили песню. </vt:lpstr>
      <vt:lpstr>8 февраля в школе прошла встреча наших учащихся с атаманом Копанского казачьего куреня Воробьевым Иваном Дмитриевичем. И. Д. Воробьев рассказал о ратной славе казаков, познакомил ребят с основами казачьего построения.</vt:lpstr>
      <vt:lpstr>11 февраля учениками нашей школы проведена операция "Рассвет". Листовки с поздравлением жителей с 76-ой годовщиной освобождения г. Краснодара были расклеены ребятами на досках объявлений и разнесены по почтовым ящикам домов.</vt:lpstr>
      <vt:lpstr>12 февраля в 10.00 часов у Братской могилы воинов, погибших за освобождение хутора, состоялся митинг, посвященный 76- ой годовщине освобождения г. Краснодара от немецко-фашистских захватчиков. В митинге приняли участие учащиеся школы (145 человек). На митинге выступили глава Березовской сельской администрации Золотоверх Валерий Васильевич, атаман Копанского казачьего куреня  Воробьев Иван Дмитриевич.</vt:lpstr>
      <vt:lpstr>13 февраля в нашей школе прошел Урок мужества «Этих дней не смолкнет слава!». Урок мужества был посвящен военным подвигам нашей страны, славным военным ее страницам.</vt:lpstr>
      <vt:lpstr>14 февраля нашу школу посетил краевед, потомственный казак  Борис Константинович Козаченко вместе со своими студентами. Борис Константинович рассказал историю освобождения хутора, о солдатах, похороненных в Братской могиле на территории нашей школы.</vt:lpstr>
      <vt:lpstr>15 февраля в нашей школе прошли мероприятия, посвященные 30-летию вывода войск из Афганистана. В 10:00 прошла линейка, посвященная данному событию. После линейки прошла встреча наших учащихся с участником боевых действий в Афганистане Алексеем Петровичем Падалка.</vt:lpstr>
      <vt:lpstr>15 февраля в нашей школе прошел музыкальный конкурс «Казачья доблесть». Все классы приняли самое активное участие. Жюри трудно было выбрать  победителей.</vt:lpstr>
      <vt:lpstr>В рамках  месячника оборонно-массовой и военно-патриотической работы учащиеся нашей школы проводят экологические десанты на территории Братской могилы. Во время десанта учащиеся приводят в порядок прилегающую территорию, убирают сухую листву.</vt:lpstr>
      <vt:lpstr>18 февраля в нашей школе прошел круглый стол «Будем Родину любить, будем в армии служить». Во время круглого стола учащиеся ознакомились с историей создания российской армии, а также составили портрет современного российского солдата.</vt:lpstr>
      <vt:lpstr>18 февраля в нашей школе прошел конкурс чтецов «А музы не молчали», посвященный освобождению нашего хутора от немецко-фашистских захватчиков. В ходе конкурса прозвучали разные стихотворения на военную тематику. Все они тронули сердца слушателей.</vt:lpstr>
      <vt:lpstr>19 февраля  в спортивном зале нашей школе прошли соревнования соревнование «Мальчиши-кибальчиши». Учащиеся показывали ловкость и умения выполнять те или иные упражнения.</vt:lpstr>
      <vt:lpstr>20 февраля состоялось торжественное закрытие месячника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МБОУ ООШ № 79 о проведении месячника  оборонно-массовой и  военно-патриотической работы «Воинский долг-  честь и судьба!»</dc:title>
  <dc:creator>Повелительница</dc:creator>
  <cp:lastModifiedBy>Повелительница</cp:lastModifiedBy>
  <cp:revision>17</cp:revision>
  <dcterms:created xsi:type="dcterms:W3CDTF">2019-02-20T17:00:32Z</dcterms:created>
  <dcterms:modified xsi:type="dcterms:W3CDTF">2020-05-03T18:09:04Z</dcterms:modified>
</cp:coreProperties>
</file>